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5" r:id="rId2"/>
  </p:sldIdLst>
  <p:sldSz cx="6858000" cy="9144000" type="screen4x3"/>
  <p:notesSz cx="6858000" cy="90646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34" autoAdjust="0"/>
    <p:restoredTop sz="94575" autoAdjust="0"/>
  </p:normalViewPr>
  <p:slideViewPr>
    <p:cSldViewPr snapToGrid="0">
      <p:cViewPr>
        <p:scale>
          <a:sx n="100" d="100"/>
          <a:sy n="100" d="100"/>
        </p:scale>
        <p:origin x="-213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85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55825" y="681038"/>
            <a:ext cx="25479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06888"/>
            <a:ext cx="5486400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106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106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4891276-673F-4090-B6E0-F2485FA6E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905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0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7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5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0974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2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0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7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22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657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17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2"/>
          <p:cNvSpPr>
            <a:spLocks noChangeArrowheads="1"/>
          </p:cNvSpPr>
          <p:nvPr userDrawn="1"/>
        </p:nvSpPr>
        <p:spPr bwMode="auto">
          <a:xfrm>
            <a:off x="3714750" y="4572000"/>
            <a:ext cx="2914650" cy="436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766" name="Group 742"/>
          <p:cNvGraphicFramePr>
            <a:graphicFrameLocks noGrp="1"/>
          </p:cNvGraphicFramePr>
          <p:nvPr/>
        </p:nvGraphicFramePr>
        <p:xfrm>
          <a:off x="123825" y="117475"/>
          <a:ext cx="6581775" cy="741363"/>
        </p:xfrm>
        <a:graphic>
          <a:graphicData uri="http://schemas.openxmlformats.org/drawingml/2006/table">
            <a:tbl>
              <a:tblPr/>
              <a:tblGrid>
                <a:gridCol w="790575"/>
                <a:gridCol w="1571625"/>
                <a:gridCol w="642938"/>
                <a:gridCol w="182562"/>
                <a:gridCol w="1281113"/>
                <a:gridCol w="1204912"/>
                <a:gridCol w="908050"/>
              </a:tblGrid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/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5" name="Group 721"/>
          <p:cNvGraphicFramePr>
            <a:graphicFrameLocks noGrp="1"/>
          </p:cNvGraphicFramePr>
          <p:nvPr/>
        </p:nvGraphicFramePr>
        <p:xfrm>
          <a:off x="4705350" y="977900"/>
          <a:ext cx="2000250" cy="2574925"/>
        </p:xfrm>
        <a:graphic>
          <a:graphicData uri="http://schemas.openxmlformats.org/drawingml/2006/table">
            <a:tbl>
              <a:tblPr/>
              <a:tblGrid>
                <a:gridCol w="2000250"/>
              </a:tblGrid>
              <a:tr h="1235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9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 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2" name="Group 728"/>
          <p:cNvGraphicFramePr>
            <a:graphicFrameLocks noGrp="1"/>
          </p:cNvGraphicFramePr>
          <p:nvPr/>
        </p:nvGraphicFramePr>
        <p:xfrm>
          <a:off x="161925" y="4275138"/>
          <a:ext cx="6534150" cy="1549401"/>
        </p:xfrm>
        <a:graphic>
          <a:graphicData uri="http://schemas.openxmlformats.org/drawingml/2006/table">
            <a:tbl>
              <a:tblPr/>
              <a:tblGrid>
                <a:gridCol w="2178050"/>
                <a:gridCol w="2178050"/>
                <a:gridCol w="2178050"/>
              </a:tblGrid>
              <a:tr h="44926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7" name="Group 733"/>
          <p:cNvGraphicFramePr>
            <a:graphicFrameLocks noGrp="1"/>
          </p:cNvGraphicFramePr>
          <p:nvPr/>
        </p:nvGraphicFramePr>
        <p:xfrm>
          <a:off x="152400" y="5927725"/>
          <a:ext cx="6572250" cy="3084513"/>
        </p:xfrm>
        <a:graphic>
          <a:graphicData uri="http://schemas.openxmlformats.org/drawingml/2006/table">
            <a:tbl>
              <a:tblPr/>
              <a:tblGrid>
                <a:gridCol w="4816475"/>
                <a:gridCol w="1755775"/>
              </a:tblGrid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in 4 to 6 sentences the steps you took to find the solution.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Circle (above) the main strategy that you used to solve this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Place an X on one strategy (above) that would not work to solve this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6289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30861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5433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40005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		YES		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600450" y="134938"/>
            <a:ext cx="6334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200"/>
              <a:t>Acc - 6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57175" y="1000125"/>
            <a:ext cx="4210050" cy="282416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200" b="1" u="sng"/>
              <a:t>The Tug-of-War</a:t>
            </a:r>
          </a:p>
          <a:p>
            <a:r>
              <a:rPr lang="en-US" altLang="en-US" sz="1400"/>
              <a:t>You must decide who is going to win the final tug-of-war!  The first two rounds give you the information you need.  (Each acrobat has equal strength to all the other acrobats.  Each grandma has equal strength to all the other grandmas.)</a:t>
            </a:r>
          </a:p>
          <a:p>
            <a:r>
              <a:rPr lang="en-US" altLang="en-US" sz="1400"/>
              <a:t>Round 1:  </a:t>
            </a:r>
            <a:r>
              <a:rPr lang="en-US" altLang="en-US" sz="1200"/>
              <a:t>Four acrobats vs. Five grandmas                                          </a:t>
            </a:r>
          </a:p>
          <a:p>
            <a:r>
              <a:rPr lang="en-US" altLang="en-US" sz="1200"/>
              <a:t>                    This round ends in a tie.</a:t>
            </a:r>
          </a:p>
          <a:p>
            <a:r>
              <a:rPr lang="en-US" altLang="en-US" sz="1400"/>
              <a:t>Round 2:  </a:t>
            </a:r>
            <a:r>
              <a:rPr lang="en-US" altLang="en-US" sz="1200"/>
              <a:t>Benji, the pitbull vs. Two grandmas and one acrobat</a:t>
            </a:r>
            <a:r>
              <a:rPr lang="en-US" altLang="en-US" sz="1400"/>
              <a:t>         </a:t>
            </a:r>
          </a:p>
          <a:p>
            <a:r>
              <a:rPr lang="en-US" altLang="en-US" sz="1400"/>
              <a:t>                 </a:t>
            </a:r>
            <a:r>
              <a:rPr lang="en-US" altLang="en-US" sz="1200"/>
              <a:t>This round ends in a tie.</a:t>
            </a:r>
          </a:p>
          <a:p>
            <a:r>
              <a:rPr lang="en-US" altLang="en-US" sz="1400"/>
              <a:t>Round 3:  </a:t>
            </a:r>
            <a:r>
              <a:rPr lang="en-US" altLang="en-US" sz="1200"/>
              <a:t>Benji and two grandmas vs. Four acrobats</a:t>
            </a:r>
          </a:p>
          <a:p>
            <a:endParaRPr lang="en-US" altLang="en-US" sz="1200"/>
          </a:p>
          <a:p>
            <a:r>
              <a:rPr lang="en-US" altLang="en-US" sz="1400"/>
              <a:t>                 Who wins?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5490</TotalTime>
  <Words>105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112</cp:revision>
  <cp:lastPrinted>2001-04-26T02:59:36Z</cp:lastPrinted>
  <dcterms:created xsi:type="dcterms:W3CDTF">2000-09-03T02:04:07Z</dcterms:created>
  <dcterms:modified xsi:type="dcterms:W3CDTF">2014-05-03T20:40:20Z</dcterms:modified>
</cp:coreProperties>
</file>